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A OLGESASHVILI" initials="NO" lastIdx="1" clrIdx="0">
    <p:extLst>
      <p:ext uri="{19B8F6BF-5375-455C-9EA6-DF929625EA0E}">
        <p15:presenceInfo xmlns:p15="http://schemas.microsoft.com/office/powerpoint/2012/main" userId="S::nana.olgesashvili@ge.anadoluefes.com::099387bd-980d-4248-9561-4fe294b321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7A56-0074-43C5-893A-C30F7DE95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872DB-4AA5-493B-B864-25693AD0F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E833-2097-40B7-B38C-1E8F224A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B5FEA-1DB4-4CF4-9E14-72A7A89A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5AFC-A9E2-47FF-826E-AED90452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E298-7462-4836-952D-37724B09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DC39B-85B2-4666-835A-5646D5A93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BBB7-B35C-4AD9-9D12-4B7BECB4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8DF0D-BA4F-47C8-B950-1780D711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AC9A7-7C9A-4FFD-8B9D-74CAEEE4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97EAA-F170-4069-A53F-3E63D83D2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FF93A-E1C4-4D68-B6A4-84D81B58A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E7D9E-71DC-45F6-93B4-A0C833CD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BB1CA-B512-4CDD-AB9D-61A0BEBD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01EB-83F8-47B1-AE76-77ADCE88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A18D-C6B0-4EA3-A82B-B9F988D1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1DF8-AD57-4FF2-A3C9-CFE5161DC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45BE2-AEF0-42E6-B13F-3587C002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3467-E22D-4630-96A4-5881A269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AE40-195B-40CD-9CE7-D49F6D0D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320D-9DD0-47A4-84EF-8DE81AD1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66AF0-6E54-472C-B9D1-81EC19CEC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1C167-44F0-498B-A4F4-A3FCD943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BDEA-72A5-4487-8C78-1E59927C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1FED1-6A9B-4709-ADBD-F4BB531B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A5D3-B1A1-433E-B0E8-02A7C9D9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3FC6-22A5-4DBE-9379-5FE4529C9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01038-F7A3-43AA-9CA6-A7744EA8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906AD-070B-4603-91AB-3BF925D0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FBC52-7393-496E-94E0-D65968EF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29768-F320-49CE-9529-5C69C29C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ABE6-73CA-4355-9277-FC7A5604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ABBC4-3F17-4A34-BFC7-A2FE9E0E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A6701-0AA6-4891-BEC2-80FBADEFD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9767E-FBAB-464D-BA4D-0A982B5AA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490A2-EBB4-48E0-8AF2-FF9AB3696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E316F-AC92-4EBD-83FC-39C01EF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440EA-89FE-4459-96F1-A2BD48F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E2223-0558-42B3-B292-F9F5E4CC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5D33-6C14-4393-AE08-E9F3D66A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9EF56-2B95-4DE2-8CC3-2C34507A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22659-00B2-4D1E-A53C-057E3BFB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FC67F-2BD2-4575-8CE4-8DEC8BC3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3B635-72EF-4CF4-9F7C-4FAB5381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55168-64BC-44E5-A94D-80F14A5B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40C9D-0DE0-4E8C-9046-B094CB31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A6DF-2A6E-4A5B-BE4D-FFBCF6CA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D8BE-6E63-4AFE-AF75-2BC1B91A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AFFF9-4A7A-44EE-9DD7-8391AD683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A3290-A76C-4D5D-A21C-5E801A7F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38627-32D3-403E-81CB-65A705D1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DE2C9-23E4-437D-A8F7-6BDA1E66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C694-A0CF-4160-8FBD-2BE596BE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9C1D2-6DA8-4848-A58B-E24D6A8B3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E6D1B-F59A-4762-B658-A2D1EBA5A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E0D12-2845-4DB1-A879-6CC5363F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9200A-2701-4A5F-B2A9-A10A2AC1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3962D-E204-4431-8FFF-50A46FDD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D966D-729A-4743-AA44-C56D0AC8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CD3D8-E678-408B-8C94-BDD08118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6F7E-6243-4AE9-81CD-C4E4F3A50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570A-0381-4FDC-A7F3-ECC8E67C5129}" type="datetimeFigureOut">
              <a:rPr lang="en-US" smtClean="0"/>
              <a:t>22-Jan-21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3295-74E0-4E44-B27F-6C3BA7E90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8BBFD-D823-491F-AA73-2C48EF0D2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3747-84D6-4D0F-842E-1A45736A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10.jpg@01D6BCD3.A1D747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5">
            <a:extLst>
              <a:ext uri="{FF2B5EF4-FFF2-40B4-BE49-F238E27FC236}">
                <a16:creationId xmlns:a16="http://schemas.microsoft.com/office/drawing/2014/main" id="{F6E8ADCF-8F2C-4BC7-91A9-D3C850443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4647" r="1447"/>
          <a:stretch>
            <a:fillRect/>
          </a:stretch>
        </p:blipFill>
        <p:spPr bwMode="auto">
          <a:xfrm>
            <a:off x="759257" y="3532102"/>
            <a:ext cx="3452814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DB2E5A16-EC9E-4B85-99F1-96E861005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A481F16-DF99-444D-BCDF-099B6361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78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7DF42-1382-4119-A07B-88A36EAC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63" y="5949719"/>
            <a:ext cx="3087265" cy="6798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3DF0-5AE0-4B0E-AB7C-EA427A9EC257}"/>
              </a:ext>
            </a:extLst>
          </p:cNvPr>
          <p:cNvSpPr/>
          <p:nvPr/>
        </p:nvSpPr>
        <p:spPr>
          <a:xfrm>
            <a:off x="717178" y="3497648"/>
            <a:ext cx="4842054" cy="32728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6943B-BEA6-444B-9ECD-E43A673F720A}"/>
              </a:ext>
            </a:extLst>
          </p:cNvPr>
          <p:cNvSpPr txBox="1"/>
          <p:nvPr/>
        </p:nvSpPr>
        <p:spPr>
          <a:xfrm>
            <a:off x="3410925" y="3586044"/>
            <a:ext cx="20207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Not final design </a:t>
            </a:r>
          </a:p>
        </p:txBody>
      </p:sp>
    </p:spTree>
    <p:extLst>
      <p:ext uri="{BB962C8B-B14F-4D97-AF65-F5344CB8AC3E}">
        <p14:creationId xmlns:p14="http://schemas.microsoft.com/office/powerpoint/2010/main" val="298493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1A1CA7-5B38-4D8E-95AE-51EEFDDF5F25}"/>
              </a:ext>
            </a:extLst>
          </p:cNvPr>
          <p:cNvSpPr/>
          <p:nvPr/>
        </p:nvSpPr>
        <p:spPr>
          <a:xfrm>
            <a:off x="6737079" y="240992"/>
            <a:ext cx="4842054" cy="32728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C82BDA-629A-4EC9-8835-5F46E6415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8333"/>
              </p:ext>
            </p:extLst>
          </p:nvPr>
        </p:nvGraphicFramePr>
        <p:xfrm>
          <a:off x="6854876" y="2964952"/>
          <a:ext cx="2416995" cy="46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1943206" imgH="373301" progId="Excel.Sheet.12">
                  <p:embed/>
                </p:oleObj>
              </mc:Choice>
              <mc:Fallback>
                <p:oleObj name="Worksheet" r:id="rId3" imgW="1943206" imgH="373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4876" y="2964952"/>
                        <a:ext cx="2416995" cy="464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7E43816-D7E8-46ED-9F76-08A708BB34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9" b="59365"/>
          <a:stretch/>
        </p:blipFill>
        <p:spPr>
          <a:xfrm>
            <a:off x="6855188" y="464683"/>
            <a:ext cx="4606459" cy="2090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4A2169-99DC-434C-9F1F-0964D90D1CDE}"/>
              </a:ext>
            </a:extLst>
          </p:cNvPr>
          <p:cNvSpPr txBox="1"/>
          <p:nvPr/>
        </p:nvSpPr>
        <p:spPr>
          <a:xfrm>
            <a:off x="8610558" y="2388079"/>
            <a:ext cx="30273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final design we will provide chairs as well </a:t>
            </a:r>
          </a:p>
        </p:txBody>
      </p:sp>
    </p:spTree>
    <p:extLst>
      <p:ext uri="{BB962C8B-B14F-4D97-AF65-F5344CB8AC3E}">
        <p14:creationId xmlns:p14="http://schemas.microsoft.com/office/powerpoint/2010/main" val="96005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EDB5EA-87AF-4F17-AD85-C5FE956C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27" y="1083400"/>
            <a:ext cx="3365990" cy="23585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65918DC-2542-4BB6-89DB-ACDDB714FB7E}"/>
              </a:ext>
            </a:extLst>
          </p:cNvPr>
          <p:cNvSpPr/>
          <p:nvPr/>
        </p:nvSpPr>
        <p:spPr>
          <a:xfrm>
            <a:off x="6754127" y="795797"/>
            <a:ext cx="4842054" cy="3057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468DCF-B530-4C02-8C3A-755CF726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147" y="876620"/>
            <a:ext cx="1989682" cy="413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E9830-0633-481B-870E-D915ECE2E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13" y="1310184"/>
            <a:ext cx="1871404" cy="147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A50A9-EB5D-417A-B5FF-11F6ED850DBD}"/>
              </a:ext>
            </a:extLst>
          </p:cNvPr>
          <p:cNvSpPr txBox="1"/>
          <p:nvPr/>
        </p:nvSpPr>
        <p:spPr>
          <a:xfrm>
            <a:off x="6622152" y="4141313"/>
            <a:ext cx="508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8000"/>
                </a:highlight>
              </a:rPr>
              <a:t>Staropramen’s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 Table set quality should be much better  than the standard ones</a:t>
            </a:r>
          </a:p>
        </p:txBody>
      </p:sp>
    </p:spTree>
    <p:extLst>
      <p:ext uri="{BB962C8B-B14F-4D97-AF65-F5344CB8AC3E}">
        <p14:creationId xmlns:p14="http://schemas.microsoft.com/office/powerpoint/2010/main" val="39324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F6582C-1B1A-4731-976D-685F49983336}"/>
              </a:ext>
            </a:extLst>
          </p:cNvPr>
          <p:cNvSpPr/>
          <p:nvPr/>
        </p:nvSpPr>
        <p:spPr>
          <a:xfrm>
            <a:off x="6614538" y="734200"/>
            <a:ext cx="4842054" cy="3057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39414-49D0-488C-BA98-DE2CE3F1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356" y="3178497"/>
            <a:ext cx="1660341" cy="48236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8B2AF45-95F2-454B-813B-7428DD441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96" y="938508"/>
            <a:ext cx="3092412" cy="208988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60BBE17-EB41-4E33-BB62-1E04D64B9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52" y="938508"/>
            <a:ext cx="945782" cy="1126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6E50C7-398B-44BE-BB02-75C9066F516D}"/>
              </a:ext>
            </a:extLst>
          </p:cNvPr>
          <p:cNvSpPr txBox="1"/>
          <p:nvPr/>
        </p:nvSpPr>
        <p:spPr>
          <a:xfrm>
            <a:off x="8416985" y="3028392"/>
            <a:ext cx="30273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EFES branding on chairs and table </a:t>
            </a:r>
          </a:p>
        </p:txBody>
      </p:sp>
    </p:spTree>
    <p:extLst>
      <p:ext uri="{BB962C8B-B14F-4D97-AF65-F5344CB8AC3E}">
        <p14:creationId xmlns:p14="http://schemas.microsoft.com/office/powerpoint/2010/main" val="340262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15902</TotalTime>
  <Words>30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KARCHAVA</dc:creator>
  <cp:lastModifiedBy>NATIA VASHADZE</cp:lastModifiedBy>
  <cp:revision>42</cp:revision>
  <dcterms:created xsi:type="dcterms:W3CDTF">2020-11-17T08:19:19Z</dcterms:created>
  <dcterms:modified xsi:type="dcterms:W3CDTF">2021-01-22T07:43:07Z</dcterms:modified>
</cp:coreProperties>
</file>